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4"/>
  </p:notesMasterIdLst>
  <p:sldIdLst>
    <p:sldId id="264" r:id="rId2"/>
    <p:sldId id="265" r:id="rId3"/>
    <p:sldId id="267" r:id="rId4"/>
    <p:sldId id="277" r:id="rId5"/>
    <p:sldId id="273" r:id="rId6"/>
    <p:sldId id="278" r:id="rId7"/>
    <p:sldId id="279" r:id="rId8"/>
    <p:sldId id="284" r:id="rId9"/>
    <p:sldId id="282" r:id="rId10"/>
    <p:sldId id="281" r:id="rId11"/>
    <p:sldId id="268" r:id="rId12"/>
    <p:sldId id="283" r:id="rId13"/>
  </p:sldIdLst>
  <p:sldSz cx="9144000" cy="6858000" type="screen4x3"/>
  <p:notesSz cx="6889750" cy="100187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94622" autoAdjust="0"/>
  </p:normalViewPr>
  <p:slideViewPr>
    <p:cSldViewPr>
      <p:cViewPr>
        <p:scale>
          <a:sx n="118" d="100"/>
          <a:sy n="11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EE0A-15E9-4E3B-A488-7FE92FC0FDD7}" type="datetimeFigureOut">
              <a:rPr lang="de-DE" smtClean="0"/>
              <a:t>31.05.2020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1800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6AF8C-D6A7-425B-B085-65B2BA6EA8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83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AF8C-D6A7-425B-B085-65B2BA6EA88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75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AF8C-D6A7-425B-B085-65B2BA6EA8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44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AF8C-D6A7-425B-B085-65B2BA6EA88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201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AF8C-D6A7-425B-B085-65B2BA6EA88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069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6AF8C-D6A7-425B-B085-65B2BA6EA88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6812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65A4-9E11-4F52-9201-515E671748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724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C5A56-C6BA-4FF2-B6F6-00D3F12956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827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de-DE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de-DE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E36E2-21C5-4FE1-B131-E5226D79A4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575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5694-9441-4D61-AE1E-219D8E94B27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203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de-DE" sz="8000" smtClean="0">
                <a:solidFill>
                  <a:srgbClr val="C0E474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de-DE" sz="8000" smtClean="0">
                <a:solidFill>
                  <a:srgbClr val="C0E474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5686-4F85-4A6A-BF14-D29AC38FBF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276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401-ADFA-4CE1-89D1-BF76749840F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98896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FF270-2745-48EE-860E-E4270A97FC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79534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DC5B-318D-425C-B2B2-6379922943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2641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FF3E-14E4-43A5-BB08-23B48D1AFD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774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ACA08-BEB1-444F-A185-07CA98B1C76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964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2E10-6216-447D-9E35-6603E0010E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499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BEDFF-A628-4845-9150-B488B0D98F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295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9DD-1E67-4C86-B076-E609590AC96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906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8D18-937C-4359-BA07-A25D82A6AD0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283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B300-215A-4CF3-847C-7446A95B032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3760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056A-9296-4D7E-83F0-B99C65174E1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812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1EEF497-70D4-44E7-AB1D-FF4329E6548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  <p:sldLayoutId id="2147484283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5557" y="1259681"/>
            <a:ext cx="4716462" cy="2359025"/>
          </a:xfrm>
        </p:spPr>
        <p:txBody>
          <a:bodyPr/>
          <a:lstStyle/>
          <a:p>
            <a:pPr eaLnBrk="1" hangingPunct="1"/>
            <a:r>
              <a:rPr lang="de-DE" altLang="de-DE" sz="6000" b="1" dirty="0" smtClean="0">
                <a:solidFill>
                  <a:srgbClr val="336699"/>
                </a:solidFill>
              </a:rPr>
              <a:t>Hauptschule</a:t>
            </a:r>
            <a:br>
              <a:rPr lang="de-DE" altLang="de-DE" sz="6000" b="1" dirty="0" smtClean="0">
                <a:solidFill>
                  <a:srgbClr val="336699"/>
                </a:solidFill>
              </a:rPr>
            </a:br>
            <a:r>
              <a:rPr lang="de-DE" altLang="de-DE" sz="6000" b="1" dirty="0" smtClean="0">
                <a:solidFill>
                  <a:srgbClr val="336699"/>
                </a:solidFill>
              </a:rPr>
              <a:t>Niederpleis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5100638"/>
            <a:ext cx="7777162" cy="17287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de-DE" altLang="de-DE" sz="4800" b="1" dirty="0" smtClean="0"/>
              <a:t>Wer die Sonne sehen will, muss den Kopf heben!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92"/>
    </mc:Choice>
    <mc:Fallback xmlns="">
      <p:transition advTm="2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737024" y="908720"/>
            <a:ext cx="7634288" cy="1224136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Unsere </a:t>
            </a:r>
            <a:r>
              <a:rPr lang="de-DE" altLang="de-DE" sz="5400" dirty="0" smtClean="0">
                <a:solidFill>
                  <a:srgbClr val="FF0000"/>
                </a:solidFill>
              </a:rPr>
              <a:t>Pläne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37024" y="2257018"/>
            <a:ext cx="7778824" cy="3091352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Beratung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400" dirty="0"/>
              <a:t>	</a:t>
            </a:r>
            <a:r>
              <a:rPr lang="de-DE" sz="2400" dirty="0" smtClean="0"/>
              <a:t>bei Gesundheit, Ernährung, Suchtprävention</a:t>
            </a:r>
            <a:r>
              <a:rPr lang="de-DE" sz="2400" dirty="0"/>
              <a:t>	</a:t>
            </a:r>
            <a:endParaRPr lang="de-DE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400" dirty="0"/>
              <a:t>	</a:t>
            </a:r>
            <a:r>
              <a:rPr lang="de-DE" sz="2400" dirty="0" smtClean="0"/>
              <a:t>durch eine Kinderärztin und einen Zahnarzt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de-DE" sz="2400" dirty="0" smtClean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de-DE" sz="2400" b="1" dirty="0" smtClean="0"/>
              <a:t>Geschmackserlebnisse</a:t>
            </a:r>
            <a:endParaRPr lang="de-DE" sz="2400" b="1" dirty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de-DE" sz="2400" dirty="0" smtClean="0"/>
              <a:t>	Ausbau des Schulkräutergartens und Kochen mit 	selbst 	produzierten Gräutern und Gemüsen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endParaRPr lang="de-DE" sz="2400" dirty="0"/>
          </a:p>
        </p:txBody>
      </p:sp>
      <p:sp>
        <p:nvSpPr>
          <p:cNvPr id="5" name="Textfeld 4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429982149"/>
      </p:ext>
    </p:extLst>
  </p:cSld>
  <p:clrMapOvr>
    <a:masterClrMapping/>
  </p:clrMapOvr>
  <p:transition spd="slow" advTm="773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693880" y="759160"/>
            <a:ext cx="7634288" cy="1224136"/>
          </a:xfrm>
        </p:spPr>
        <p:txBody>
          <a:bodyPr/>
          <a:lstStyle/>
          <a:p>
            <a:r>
              <a:rPr lang="de-DE" altLang="de-DE" dirty="0" smtClean="0">
                <a:solidFill>
                  <a:srgbClr val="FF0000"/>
                </a:solidFill>
              </a:rPr>
              <a:t>Unsere </a:t>
            </a:r>
            <a:r>
              <a:rPr lang="de-DE" altLang="de-DE" sz="5400" dirty="0" smtClean="0">
                <a:solidFill>
                  <a:srgbClr val="FF0000"/>
                </a:solidFill>
              </a:rPr>
              <a:t>Partner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2132856"/>
            <a:ext cx="8139113" cy="3024336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de-DE" sz="2400" b="1" dirty="0" smtClean="0"/>
              <a:t>Rewe</a:t>
            </a:r>
            <a:r>
              <a:rPr lang="de-DE" sz="2400" dirty="0" smtClean="0"/>
              <a:t> 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de-DE" sz="2400" dirty="0"/>
              <a:t>	Kooperation mit Hauswirtschaft: Geld- und 	Lebensmittelspenden, Praktika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endParaRPr lang="de-DE" sz="2400" dirty="0"/>
          </a:p>
          <a:p>
            <a:pPr marL="0" indent="0">
              <a:spcBef>
                <a:spcPts val="0"/>
              </a:spcBef>
              <a:defRPr/>
            </a:pPr>
            <a:r>
              <a:rPr lang="de-DE" sz="2400" b="1" dirty="0" smtClean="0"/>
              <a:t>Lidl </a:t>
            </a:r>
            <a:endParaRPr lang="de-DE" sz="2400" b="1" dirty="0"/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de-DE" sz="2400" dirty="0" smtClean="0"/>
              <a:t>	Kooperation mit der Schülerfirma „Aqua-Team“: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de-DE" sz="2400" dirty="0" smtClean="0"/>
              <a:t>	Wassereinkauf und –spenden, Praktika</a:t>
            </a:r>
          </a:p>
          <a:p>
            <a:pPr marL="0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</p:cSld>
  <p:clrMapOvr>
    <a:masterClrMapping/>
  </p:clrMapOvr>
  <p:transition spd="slow" advTm="1142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4067944" y="1898799"/>
            <a:ext cx="4189808" cy="3456384"/>
          </a:xfrm>
        </p:spPr>
        <p:txBody>
          <a:bodyPr/>
          <a:lstStyle/>
          <a:p>
            <a:r>
              <a:rPr lang="de-DE" altLang="de-DE" sz="9600" b="1" dirty="0" smtClean="0">
                <a:solidFill>
                  <a:srgbClr val="FF0000"/>
                </a:solidFill>
              </a:rPr>
              <a:t>Vielen Dank!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 rot="16200000">
            <a:off x="-279126" y="2447479"/>
            <a:ext cx="4716462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de-DE" altLang="de-DE" sz="6000" b="1" dirty="0" smtClean="0">
                <a:solidFill>
                  <a:srgbClr val="336699"/>
                </a:solidFill>
              </a:rPr>
              <a:t>Hauptschule</a:t>
            </a:r>
            <a:br>
              <a:rPr lang="de-DE" altLang="de-DE" sz="6000" b="1" dirty="0" smtClean="0">
                <a:solidFill>
                  <a:srgbClr val="336699"/>
                </a:solidFill>
              </a:rPr>
            </a:br>
            <a:r>
              <a:rPr lang="de-DE" altLang="de-DE" sz="6000" b="1" dirty="0" smtClean="0">
                <a:solidFill>
                  <a:srgbClr val="336699"/>
                </a:solidFill>
              </a:rPr>
              <a:t>Niederpleis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6132403"/>
      </p:ext>
    </p:extLst>
  </p:cSld>
  <p:clrMapOvr>
    <a:masterClrMapping/>
  </p:clrMapOvr>
  <p:transition spd="slow" advTm="10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850188" cy="3096344"/>
          </a:xfrm>
        </p:spPr>
        <p:txBody>
          <a:bodyPr/>
          <a:lstStyle/>
          <a:p>
            <a:pPr algn="ctr"/>
            <a:r>
              <a:rPr lang="de-DE" altLang="de-DE" sz="7200" dirty="0" smtClean="0">
                <a:solidFill>
                  <a:srgbClr val="FF0000"/>
                </a:solidFill>
              </a:rPr>
              <a:t>Gesund </a:t>
            </a:r>
            <a:r>
              <a:rPr lang="de-DE" altLang="de-DE" sz="4400" dirty="0" smtClean="0">
                <a:solidFill>
                  <a:srgbClr val="FF0000"/>
                </a:solidFill>
              </a:rPr>
              <a:t>und</a:t>
            </a:r>
            <a:r>
              <a:rPr lang="de-DE" altLang="de-DE" sz="7200" dirty="0" smtClean="0">
                <a:solidFill>
                  <a:srgbClr val="FF0000"/>
                </a:solidFill>
              </a:rPr>
              <a:t> fit </a:t>
            </a:r>
            <a:br>
              <a:rPr lang="de-DE" altLang="de-DE" sz="7200" dirty="0" smtClean="0">
                <a:solidFill>
                  <a:srgbClr val="FF0000"/>
                </a:solidFill>
              </a:rPr>
            </a:br>
            <a:r>
              <a:rPr lang="de-DE" altLang="de-DE" sz="4400" dirty="0" smtClean="0">
                <a:solidFill>
                  <a:srgbClr val="FF0000"/>
                </a:solidFill>
              </a:rPr>
              <a:t>durch den </a:t>
            </a:r>
            <a:r>
              <a:rPr lang="de-DE" altLang="de-DE" sz="4800" dirty="0" smtClean="0">
                <a:solidFill>
                  <a:srgbClr val="FF0000"/>
                </a:solidFill>
              </a:rPr>
              <a:t/>
            </a:r>
            <a:br>
              <a:rPr lang="de-DE" altLang="de-DE" sz="4800" dirty="0" smtClean="0">
                <a:solidFill>
                  <a:srgbClr val="FF0000"/>
                </a:solidFill>
              </a:rPr>
            </a:br>
            <a:r>
              <a:rPr lang="de-DE" altLang="de-DE" sz="7200" dirty="0" smtClean="0">
                <a:solidFill>
                  <a:srgbClr val="FF0000"/>
                </a:solidFill>
              </a:rPr>
              <a:t>Schulalltag</a:t>
            </a:r>
            <a:r>
              <a:rPr lang="de-DE" altLang="de-DE" sz="4400" dirty="0" smtClean="0">
                <a:solidFill>
                  <a:srgbClr val="FF0000"/>
                </a:solidFill>
              </a:rPr>
              <a:t/>
            </a:r>
            <a:br>
              <a:rPr lang="de-DE" altLang="de-DE" sz="4400" dirty="0" smtClean="0">
                <a:solidFill>
                  <a:srgbClr val="FF0000"/>
                </a:solidFill>
              </a:rPr>
            </a:br>
            <a:r>
              <a:rPr lang="de-DE" altLang="de-DE" sz="4400" dirty="0" smtClean="0">
                <a:solidFill>
                  <a:srgbClr val="FF0000"/>
                </a:solidFill>
              </a:rPr>
              <a:t/>
            </a:r>
            <a:br>
              <a:rPr lang="de-DE" altLang="de-DE" sz="4400" dirty="0" smtClean="0">
                <a:solidFill>
                  <a:srgbClr val="FF0000"/>
                </a:solidFill>
              </a:rPr>
            </a:br>
            <a:endParaRPr lang="de-DE" altLang="de-DE" sz="4400" dirty="0" smtClean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27784" y="4149080"/>
            <a:ext cx="496855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440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Ein </a:t>
            </a:r>
            <a:r>
              <a:rPr lang="de-DE" altLang="de-DE" sz="6000" b="1" dirty="0">
                <a:solidFill>
                  <a:srgbClr val="336699"/>
                </a:solidFill>
                <a:latin typeface="Trebuchet MS" panose="020B0603020202020204"/>
                <a:ea typeface="+mj-ea"/>
                <a:cs typeface="+mj-cs"/>
              </a:rPr>
              <a:t>Projekt</a:t>
            </a:r>
            <a:r>
              <a:rPr lang="de-DE" altLang="de-DE" sz="4400" dirty="0">
                <a:solidFill>
                  <a:srgbClr val="00B0F0"/>
                </a:solidFill>
                <a:latin typeface="Trebuchet MS" panose="020B0603020202020204"/>
                <a:ea typeface="+mj-ea"/>
                <a:cs typeface="+mj-cs"/>
              </a:rPr>
              <a:t> </a:t>
            </a:r>
            <a:r>
              <a:rPr lang="de-DE" altLang="de-DE" sz="440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der </a:t>
            </a:r>
            <a:br>
              <a:rPr lang="de-DE" altLang="de-DE" sz="440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</a:br>
            <a:r>
              <a:rPr lang="de-DE" altLang="de-DE" sz="4400" dirty="0">
                <a:solidFill>
                  <a:srgbClr val="FF0000"/>
                </a:solidFill>
                <a:latin typeface="Trebuchet MS" panose="020B0603020202020204"/>
                <a:ea typeface="+mj-ea"/>
                <a:cs typeface="+mj-cs"/>
              </a:rPr>
              <a:t>GHS Niederpleis</a:t>
            </a:r>
            <a:endParaRPr lang="de-DE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264"/>
    </mc:Choice>
    <mc:Fallback xmlns="">
      <p:transition advTm="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984192" y="800084"/>
            <a:ext cx="7706172" cy="1019168"/>
          </a:xfrm>
        </p:spPr>
        <p:txBody>
          <a:bodyPr/>
          <a:lstStyle/>
          <a:p>
            <a:r>
              <a:rPr lang="de-DE" altLang="de-DE" sz="5400" dirty="0" smtClean="0">
                <a:solidFill>
                  <a:srgbClr val="FF0000"/>
                </a:solidFill>
              </a:rPr>
              <a:t>Adressaten </a:t>
            </a:r>
            <a:r>
              <a:rPr lang="de-DE" altLang="de-DE" dirty="0" smtClean="0">
                <a:solidFill>
                  <a:srgbClr val="FF0000"/>
                </a:solidFill>
              </a:rPr>
              <a:t>und </a:t>
            </a:r>
            <a:r>
              <a:rPr lang="de-DE" altLang="de-DE" sz="5400" dirty="0" smtClean="0">
                <a:solidFill>
                  <a:srgbClr val="FF0000"/>
                </a:solidFill>
              </a:rPr>
              <a:t>Ziele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970472" y="2068920"/>
            <a:ext cx="7850188" cy="170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Schülerinnen und Schüler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der Lernfamilie 8 im Schuljahr 2018/2019</a:t>
            </a: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der Lernfamilien 6,7 und 9 im Schuljahr 2019/2020</a:t>
            </a:r>
          </a:p>
          <a:p>
            <a:endParaRPr lang="de-DE" altLang="de-DE" sz="1100" dirty="0" smtClean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984192" y="4077072"/>
            <a:ext cx="7850188" cy="186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Engere Verzahnung von Theorie und Praxis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Erlerntes praktisch umsetzen</a:t>
            </a: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Praktisches auch verstehen und erklären können</a:t>
            </a:r>
          </a:p>
          <a:p>
            <a:endParaRPr lang="de-DE" altLang="de-DE" sz="1100" dirty="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9"/>
    </mc:Choice>
    <mc:Fallback xmlns="">
      <p:transition spd="slow" advTm="12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971600" y="609600"/>
            <a:ext cx="7706172" cy="1019168"/>
          </a:xfrm>
        </p:spPr>
        <p:txBody>
          <a:bodyPr/>
          <a:lstStyle/>
          <a:p>
            <a:r>
              <a:rPr lang="de-DE" altLang="de-DE" sz="5400" dirty="0" smtClean="0">
                <a:solidFill>
                  <a:srgbClr val="FF0000"/>
                </a:solidFill>
              </a:rPr>
              <a:t>Gesund </a:t>
            </a:r>
            <a:r>
              <a:rPr lang="de-DE" altLang="de-DE" dirty="0" smtClean="0">
                <a:solidFill>
                  <a:srgbClr val="FF0000"/>
                </a:solidFill>
              </a:rPr>
              <a:t>durch den Alltag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979640" y="1736490"/>
            <a:ext cx="7850188" cy="199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Die Theorie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/>
                </a:solidFill>
              </a:rPr>
              <a:t>Ernährungsformen, Ernährungspyramide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Ernährung und Gesundheit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/>
                </a:solidFill>
              </a:rPr>
              <a:t>Wasser und der menschliche Organismus</a:t>
            </a:r>
          </a:p>
          <a:p>
            <a:endParaRPr lang="de-DE" altLang="de-DE" sz="1100" dirty="0" smtClean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004760" y="4005064"/>
            <a:ext cx="785018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Die Praxis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/>
                </a:solidFill>
              </a:rPr>
              <a:t>Der Fitmacher: das gesunde Frühstück</a:t>
            </a:r>
          </a:p>
          <a:p>
            <a:pPr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/>
                </a:solidFill>
              </a:rPr>
              <a:t>Das Natürliche: Gesundes ausgewogenes Kochen mit frischen Lebensmitteln aus der Region</a:t>
            </a:r>
          </a:p>
          <a:p>
            <a:pPr>
              <a:spcBef>
                <a:spcPts val="600"/>
              </a:spcBef>
            </a:pPr>
            <a:r>
              <a:rPr lang="de-DE" altLang="de-DE" sz="2400" dirty="0" smtClean="0">
                <a:solidFill>
                  <a:schemeClr val="tx1"/>
                </a:solidFill>
              </a:rPr>
              <a:t>Das Frische: Wasser statt Limo (mit dem </a:t>
            </a:r>
            <a:r>
              <a:rPr lang="de-DE" altLang="de-DE" sz="2400" i="1" dirty="0" smtClean="0">
                <a:solidFill>
                  <a:schemeClr val="tx1"/>
                </a:solidFill>
              </a:rPr>
              <a:t>Aqua-Team</a:t>
            </a:r>
            <a:r>
              <a:rPr lang="de-DE" altLang="de-DE" sz="2400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endParaRPr lang="de-DE" altLang="de-DE" sz="1100" dirty="0" smtClean="0">
              <a:solidFill>
                <a:schemeClr val="tx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5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1885">
        <p:checker/>
      </p:transition>
    </mc:Choice>
    <mc:Fallback xmlns="">
      <p:transition spd="slow" advTm="1188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61" y="979616"/>
            <a:ext cx="3474383" cy="26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9" y="3861048"/>
            <a:ext cx="3503939" cy="26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1048"/>
            <a:ext cx="3474383" cy="26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491135" y="1196752"/>
            <a:ext cx="325944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200" b="1" dirty="0" smtClean="0">
                <a:solidFill>
                  <a:srgbClr val="FF0000"/>
                </a:solidFill>
              </a:rPr>
              <a:t>Lecker und gesund </a:t>
            </a:r>
          </a:p>
          <a:p>
            <a:pPr algn="ctr"/>
            <a:r>
              <a:rPr lang="de-DE" altLang="de-DE" sz="3200" b="1" dirty="0" smtClean="0">
                <a:solidFill>
                  <a:srgbClr val="FF0000"/>
                </a:solidFill>
              </a:rPr>
              <a:t>in den Tag</a:t>
            </a:r>
            <a:endParaRPr lang="de-DE" alt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6"/>
    </mc:Choice>
    <mc:Fallback xmlns="">
      <p:transition spd="slow"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4449" y="3892859"/>
            <a:ext cx="2770583" cy="213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791" y="3760857"/>
            <a:ext cx="2735835" cy="236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11873" y="983496"/>
            <a:ext cx="2713386" cy="21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5" y="620688"/>
            <a:ext cx="2350505" cy="270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feld 7"/>
          <p:cNvSpPr txBox="1">
            <a:spLocks noChangeArrowheads="1"/>
          </p:cNvSpPr>
          <p:nvPr/>
        </p:nvSpPr>
        <p:spPr bwMode="auto">
          <a:xfrm>
            <a:off x="3203847" y="980728"/>
            <a:ext cx="3168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2800" b="1" dirty="0" smtClean="0">
                <a:solidFill>
                  <a:srgbClr val="FF0000"/>
                </a:solidFill>
              </a:rPr>
              <a:t>Gesund Kochen</a:t>
            </a:r>
          </a:p>
          <a:p>
            <a:pPr algn="ctr"/>
            <a:r>
              <a:rPr lang="de-DE" altLang="de-DE" sz="2800" b="1" dirty="0" smtClean="0">
                <a:solidFill>
                  <a:srgbClr val="FF0000"/>
                </a:solidFill>
              </a:rPr>
              <a:t>frisch und</a:t>
            </a:r>
          </a:p>
          <a:p>
            <a:pPr algn="ctr"/>
            <a:r>
              <a:rPr lang="de-DE" altLang="de-DE" sz="2800" b="1" dirty="0" smtClean="0">
                <a:solidFill>
                  <a:srgbClr val="FF0000"/>
                </a:solidFill>
              </a:rPr>
              <a:t>mit viel Pfiff</a:t>
            </a:r>
            <a:endParaRPr lang="de-DE" altLang="de-DE" sz="2800" b="1" dirty="0">
              <a:solidFill>
                <a:srgbClr val="FF0000"/>
              </a:solidFill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59396" y="3394177"/>
            <a:ext cx="2726683" cy="308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6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6"/>
    </mc:Choice>
    <mc:Fallback xmlns="">
      <p:transition spd="slow" advTm="5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1005928" y="609600"/>
            <a:ext cx="7706172" cy="1019168"/>
          </a:xfrm>
        </p:spPr>
        <p:txBody>
          <a:bodyPr/>
          <a:lstStyle/>
          <a:p>
            <a:r>
              <a:rPr lang="de-DE" altLang="de-DE" sz="5400" dirty="0" smtClean="0">
                <a:solidFill>
                  <a:srgbClr val="FF0000"/>
                </a:solidFill>
              </a:rPr>
              <a:t>Fit </a:t>
            </a:r>
            <a:r>
              <a:rPr lang="de-DE" altLang="de-DE" dirty="0" smtClean="0">
                <a:solidFill>
                  <a:srgbClr val="FF0000"/>
                </a:solidFill>
              </a:rPr>
              <a:t>durch den Alltag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1005928" y="1862842"/>
            <a:ext cx="7850188" cy="16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Die Theorie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Richtige Ernährung und gute Leistungsfähigkeit</a:t>
            </a:r>
          </a:p>
          <a:p>
            <a:r>
              <a:rPr lang="de-DE" sz="2400" dirty="0" smtClean="0"/>
              <a:t>Richtige Bewegung 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endParaRPr lang="de-DE" altLang="de-DE" sz="1100" dirty="0" smtClean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1005928" y="3717032"/>
            <a:ext cx="785018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>
                <a:solidFill>
                  <a:schemeClr val="tx1"/>
                </a:solidFill>
              </a:rPr>
              <a:t>Die Praxis</a:t>
            </a:r>
            <a:endParaRPr lang="de-DE" altLang="de-DE" sz="2400" dirty="0" smtClean="0">
              <a:solidFill>
                <a:schemeClr val="tx1"/>
              </a:solidFill>
            </a:endParaRP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Die bewegte Pause</a:t>
            </a: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Ausdauerbelastung</a:t>
            </a:r>
          </a:p>
          <a:p>
            <a:r>
              <a:rPr lang="de-DE" altLang="de-DE" sz="2400" dirty="0" smtClean="0">
                <a:solidFill>
                  <a:schemeClr val="tx1"/>
                </a:solidFill>
              </a:rPr>
              <a:t>Teamsport im Unterricht</a:t>
            </a:r>
          </a:p>
          <a:p>
            <a:endParaRPr lang="de-DE" altLang="de-DE" sz="1100" dirty="0" smtClean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25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2134">
        <p:checker/>
      </p:transition>
    </mc:Choice>
    <mc:Fallback xmlns="">
      <p:transition spd="slow" advTm="12134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961" y="979616"/>
            <a:ext cx="3474383" cy="26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9" y="3861048"/>
            <a:ext cx="3503939" cy="262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1048"/>
            <a:ext cx="3474383" cy="260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feld 4"/>
          <p:cNvSpPr txBox="1">
            <a:spLocks noChangeArrowheads="1"/>
          </p:cNvSpPr>
          <p:nvPr/>
        </p:nvSpPr>
        <p:spPr bwMode="auto">
          <a:xfrm>
            <a:off x="612205" y="1484784"/>
            <a:ext cx="32594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DE" altLang="de-DE" sz="3200" b="1" dirty="0" smtClean="0">
                <a:solidFill>
                  <a:srgbClr val="FF0000"/>
                </a:solidFill>
              </a:rPr>
              <a:t>mit Ausdauer unterwegs</a:t>
            </a:r>
            <a:endParaRPr lang="de-DE" altLang="de-DE" sz="3200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81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1"/>
    </mc:Choice>
    <mc:Fallback xmlns="">
      <p:transition spd="slow" advTm="6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85888" y="2088269"/>
            <a:ext cx="806489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/>
              <a:t>Wir beoachten </a:t>
            </a:r>
          </a:p>
          <a:p>
            <a:r>
              <a:rPr lang="de-DE" altLang="de-DE" sz="2400" dirty="0" smtClean="0"/>
              <a:t>mehr Teilnehmer und Interesse am gesunden Frühstück</a:t>
            </a:r>
          </a:p>
          <a:p>
            <a:r>
              <a:rPr lang="de-DE" altLang="de-DE" sz="2400" dirty="0" smtClean="0"/>
              <a:t>zunehmend geringerer Konsum süßer Getränke</a:t>
            </a:r>
          </a:p>
          <a:p>
            <a:r>
              <a:rPr lang="de-DE" altLang="de-DE" sz="2400" dirty="0"/>
              <a:t>b</a:t>
            </a:r>
            <a:r>
              <a:rPr lang="de-DE" altLang="de-DE" sz="2400" dirty="0" smtClean="0"/>
              <a:t>essere Kenntnis über gesunde/ ungesunde Ernährung</a:t>
            </a:r>
            <a:endParaRPr lang="de-DE" altLang="de-DE" sz="2400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83568" y="4437112"/>
            <a:ext cx="806489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DE" altLang="de-DE" sz="2400" b="1" dirty="0" smtClean="0"/>
              <a:t>Wir wünschen  uns </a:t>
            </a:r>
          </a:p>
          <a:p>
            <a:r>
              <a:rPr lang="de-DE" altLang="de-DE" sz="2400" dirty="0"/>
              <a:t>n</a:t>
            </a:r>
            <a:r>
              <a:rPr lang="de-DE" altLang="de-DE" sz="2400" dirty="0" smtClean="0"/>
              <a:t>och mehr Interesse an den Bewegungsangeboten</a:t>
            </a:r>
          </a:p>
          <a:p>
            <a:r>
              <a:rPr lang="de-DE" altLang="de-DE" sz="2400" dirty="0" smtClean="0"/>
              <a:t>Nachhaltigkeit bei den vermittelten Inhalten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83568" y="792385"/>
            <a:ext cx="7706172" cy="1019168"/>
          </a:xfrm>
        </p:spPr>
        <p:txBody>
          <a:bodyPr/>
          <a:lstStyle/>
          <a:p>
            <a:r>
              <a:rPr lang="de-DE" altLang="de-DE" sz="5400" dirty="0" smtClean="0">
                <a:solidFill>
                  <a:srgbClr val="FF0000"/>
                </a:solidFill>
              </a:rPr>
              <a:t>Wirkung </a:t>
            </a:r>
            <a:r>
              <a:rPr lang="de-DE" altLang="de-DE" dirty="0" smtClean="0">
                <a:solidFill>
                  <a:srgbClr val="FF0000"/>
                </a:solidFill>
              </a:rPr>
              <a:t>im Alltag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187624" y="240268"/>
            <a:ext cx="6188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GHS Niederpleis - gesund und fit durch den Schulalltag</a:t>
            </a:r>
            <a:endParaRPr lang="de-DE" sz="11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165109"/>
      </p:ext>
    </p:extLst>
  </p:cSld>
  <p:clrMapOvr>
    <a:masterClrMapping/>
  </p:clrMapOvr>
  <p:transition spd="slow" advTm="122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2|1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282</Words>
  <Application>Microsoft Office PowerPoint</Application>
  <PresentationFormat>Bildschirmpräsentation (4:3)</PresentationFormat>
  <Paragraphs>73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Facette</vt:lpstr>
      <vt:lpstr>Hauptschule Niederpleis</vt:lpstr>
      <vt:lpstr>Gesund und fit  durch den  Schulalltag  </vt:lpstr>
      <vt:lpstr>Adressaten und Ziele</vt:lpstr>
      <vt:lpstr>Gesund durch den Alltag</vt:lpstr>
      <vt:lpstr>PowerPoint-Präsentation</vt:lpstr>
      <vt:lpstr>PowerPoint-Präsentation</vt:lpstr>
      <vt:lpstr>Fit durch den Alltag</vt:lpstr>
      <vt:lpstr>PowerPoint-Präsentation</vt:lpstr>
      <vt:lpstr>Wirkung im Alltag</vt:lpstr>
      <vt:lpstr>Unsere Pläne</vt:lpstr>
      <vt:lpstr>Unsere Partner</vt:lpstr>
      <vt:lpstr>Vielen Dank!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Hauptschule Niederpleis</dc:title>
  <dc:creator>Schleebaum</dc:creator>
  <cp:lastModifiedBy>EC</cp:lastModifiedBy>
  <cp:revision>134</cp:revision>
  <cp:lastPrinted>2018-09-27T08:45:21Z</cp:lastPrinted>
  <dcterms:created xsi:type="dcterms:W3CDTF">2011-11-19T15:27:18Z</dcterms:created>
  <dcterms:modified xsi:type="dcterms:W3CDTF">2020-05-31T10:13:56Z</dcterms:modified>
</cp:coreProperties>
</file>